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5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3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2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0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8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0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3BF7-C0C4-4A24-8337-CDAED58C4A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E6D3-D584-4065-B1C7-E6CD4A727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2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HEALTH TRIANGLE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HEALTHY ARE YOU?</a:t>
            </a:r>
          </a:p>
        </p:txBody>
      </p:sp>
      <p:pic>
        <p:nvPicPr>
          <p:cNvPr id="1031" name="Picture 7" descr="C:\Users\ahammock\AppData\Local\Microsoft\Windows\Temporary Internet Files\Content.IE5\U3A1VM4D\MC9000480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3810000" cy="262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654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LABEL YOUR PAPER</a:t>
            </a:r>
          </a:p>
          <a:p>
            <a:pPr marL="0" indent="0">
              <a:buNone/>
            </a:pPr>
            <a:r>
              <a:rPr lang="en-US"/>
              <a:t>MENTAL/EMOTIONAL HEALTH</a:t>
            </a:r>
          </a:p>
          <a:p>
            <a:pPr marL="0" indent="0">
              <a:buNone/>
            </a:pPr>
            <a:r>
              <a:rPr lang="en-US"/>
              <a:t>1)</a:t>
            </a:r>
          </a:p>
          <a:p>
            <a:pPr marL="0" indent="0">
              <a:buNone/>
            </a:pPr>
            <a:r>
              <a:rPr lang="en-US"/>
              <a:t>2)</a:t>
            </a:r>
          </a:p>
          <a:p>
            <a:pPr marL="0" indent="0">
              <a:buNone/>
            </a:pPr>
            <a:r>
              <a:rPr lang="en-US"/>
              <a:t>3)</a:t>
            </a:r>
          </a:p>
          <a:p>
            <a:pPr marL="0" indent="0">
              <a:buNone/>
            </a:pPr>
            <a:r>
              <a:rPr lang="en-US"/>
              <a:t>4)</a:t>
            </a:r>
          </a:p>
          <a:p>
            <a:pPr marL="0" indent="0">
              <a:buNone/>
            </a:pPr>
            <a:r>
              <a:rPr lang="en-US"/>
              <a:t>5)</a:t>
            </a:r>
          </a:p>
          <a:p>
            <a:pPr marL="0" indent="0">
              <a:buNone/>
            </a:pPr>
            <a:r>
              <a:rPr lang="en-US"/>
              <a:t>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4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STATEMENT THAT FOLLOWS ANSWER </a:t>
            </a:r>
            <a:r>
              <a:rPr lang="en-US" b="1" u="sng" dirty="0"/>
              <a:t>YES</a:t>
            </a:r>
            <a:r>
              <a:rPr lang="en-US" dirty="0"/>
              <a:t> OR </a:t>
            </a:r>
            <a:r>
              <a:rPr lang="en-US" b="1" u="sng" dirty="0"/>
              <a:t>NO</a:t>
            </a:r>
            <a:r>
              <a:rPr lang="en-US" dirty="0"/>
              <a:t> ON YOUR PAPER DEPENDING UPON WHETHER THE STATEMENT IS TRUE FOR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4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I GENERALLY FEEL GOOD ABOUT MYSELF AND ACCEPT WHO I AM.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4343400" cy="325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210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2) I EXPRESS MY FEELINGS CLEARLY AND CALMLY, EVEN WHEN I AM ANGRY OR SAD.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2971800" cy="277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133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I ACCEPT HELPFUL CRITICISM.</a:t>
            </a:r>
          </a:p>
        </p:txBody>
      </p:sp>
    </p:spTree>
    <p:extLst>
      <p:ext uri="{BB962C8B-B14F-4D97-AF65-F5344CB8AC3E}">
        <p14:creationId xmlns:p14="http://schemas.microsoft.com/office/powerpoint/2010/main" val="5423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4) I HAVE AT LEAST ONE ACTIVITY THAT I ENJOY.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2713121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38600"/>
            <a:ext cx="21431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09838"/>
            <a:ext cx="22574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182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5) I FEEL LIKE PEOPLE LIKE AND ACCEPT ME.</a:t>
            </a:r>
          </a:p>
        </p:txBody>
      </p:sp>
    </p:spTree>
    <p:extLst>
      <p:ext uri="{BB962C8B-B14F-4D97-AF65-F5344CB8AC3E}">
        <p14:creationId xmlns:p14="http://schemas.microsoft.com/office/powerpoint/2010/main" val="717915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6) I LIKE TO LEARN NEW INFORMATION AND DEVELOP NEW SKILLS.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21717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77399"/>
            <a:ext cx="3198872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356" y="2524774"/>
            <a:ext cx="2200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114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LABEL YOUR PAPER</a:t>
            </a:r>
          </a:p>
          <a:p>
            <a:pPr marL="0" indent="0">
              <a:buNone/>
            </a:pPr>
            <a:r>
              <a:rPr lang="en-US" dirty="0"/>
              <a:t>SOCIAL HEALTH</a:t>
            </a:r>
          </a:p>
          <a:p>
            <a:pPr marL="0" indent="0">
              <a:buNone/>
            </a:pPr>
            <a:r>
              <a:rPr lang="en-US" dirty="0"/>
              <a:t>1)</a:t>
            </a:r>
          </a:p>
          <a:p>
            <a:pPr marL="0" indent="0">
              <a:buNone/>
            </a:pPr>
            <a:r>
              <a:rPr lang="en-US" dirty="0"/>
              <a:t>2)</a:t>
            </a:r>
          </a:p>
          <a:p>
            <a:pPr marL="0" indent="0">
              <a:buNone/>
            </a:pPr>
            <a:r>
              <a:rPr lang="en-US" dirty="0"/>
              <a:t>3)</a:t>
            </a:r>
          </a:p>
          <a:p>
            <a:pPr marL="0" indent="0">
              <a:buNone/>
            </a:pPr>
            <a:r>
              <a:rPr lang="en-US" dirty="0"/>
              <a:t>4)</a:t>
            </a:r>
          </a:p>
          <a:p>
            <a:pPr marL="0" indent="0">
              <a:buNone/>
            </a:pPr>
            <a:r>
              <a:rPr lang="en-US" dirty="0"/>
              <a:t>5)</a:t>
            </a:r>
          </a:p>
          <a:p>
            <a:pPr marL="0" indent="0">
              <a:buNone/>
            </a:pPr>
            <a:r>
              <a:rPr lang="en-US" dirty="0"/>
              <a:t>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7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STATEMENT THAT FOLLOWS ANSWER </a:t>
            </a:r>
            <a:r>
              <a:rPr lang="en-US" b="1" u="sng" dirty="0"/>
              <a:t>YES</a:t>
            </a:r>
            <a:r>
              <a:rPr lang="en-US" dirty="0"/>
              <a:t> OR </a:t>
            </a:r>
            <a:r>
              <a:rPr lang="en-US" b="1" u="sng" dirty="0"/>
              <a:t>NO</a:t>
            </a:r>
            <a:r>
              <a:rPr lang="en-US" dirty="0"/>
              <a:t> ON YOUR PAPER DEPENDING UPON WHETHER THE STATEMENT IS TRUE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5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LABEL YOUR PAPER</a:t>
            </a:r>
          </a:p>
          <a:p>
            <a:pPr marL="0" indent="0">
              <a:buNone/>
            </a:pPr>
            <a:r>
              <a:rPr lang="en-US" dirty="0"/>
              <a:t>PHYSICAL HEALTH</a:t>
            </a:r>
          </a:p>
          <a:p>
            <a:pPr marL="0" indent="0">
              <a:buNone/>
            </a:pPr>
            <a:r>
              <a:rPr lang="en-US" dirty="0"/>
              <a:t>1)</a:t>
            </a:r>
          </a:p>
          <a:p>
            <a:pPr marL="0" indent="0">
              <a:buNone/>
            </a:pPr>
            <a:r>
              <a:rPr lang="en-US" dirty="0"/>
              <a:t>2)</a:t>
            </a:r>
          </a:p>
          <a:p>
            <a:pPr marL="0" indent="0">
              <a:buNone/>
            </a:pPr>
            <a:r>
              <a:rPr lang="en-US" dirty="0"/>
              <a:t>3)</a:t>
            </a:r>
          </a:p>
          <a:p>
            <a:pPr marL="0" indent="0">
              <a:buNone/>
            </a:pPr>
            <a:r>
              <a:rPr lang="en-US" dirty="0"/>
              <a:t>4)</a:t>
            </a:r>
          </a:p>
          <a:p>
            <a:pPr marL="0" indent="0">
              <a:buNone/>
            </a:pPr>
            <a:r>
              <a:rPr lang="en-US" dirty="0"/>
              <a:t>5)</a:t>
            </a:r>
          </a:p>
          <a:p>
            <a:pPr marL="0" indent="0">
              <a:buNone/>
            </a:pPr>
            <a:r>
              <a:rPr lang="en-US" dirty="0"/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46643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I HAVE AT LEAST ONE CLOSE FRIEND.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4242635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722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I RESPECT AND CARE FOR MY FAMILY.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05100"/>
            <a:ext cx="4653464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015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I KNOW HOW TO DISAGREE WITH OTHERS WITHOUT GETTING ANGRY.</a:t>
            </a:r>
          </a:p>
        </p:txBody>
      </p:sp>
    </p:spTree>
    <p:extLst>
      <p:ext uri="{BB962C8B-B14F-4D97-AF65-F5344CB8AC3E}">
        <p14:creationId xmlns:p14="http://schemas.microsoft.com/office/powerpoint/2010/main" val="3662324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4) I AM A GOOD LISTENER.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3962400" cy="281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991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5) I GET SUPPORT FROM OTHERS WHEN I NEED IT.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201"/>
            <a:ext cx="3041399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558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6) I SAY NO IF PEOPLE ASK ME TO DO SOMETHING HARMFUL OR WRONG.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3429000" cy="350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YOUR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WHAT IS THE STRONGEST SIDE OF YOUR TRIANGLE? </a:t>
            </a:r>
          </a:p>
          <a:p>
            <a:pPr marL="514350" indent="-514350">
              <a:buAutoNum type="arabicParenR"/>
            </a:pPr>
            <a:r>
              <a:rPr lang="en-US" dirty="0"/>
              <a:t>WHAT IS THE WEAKEST SIDE OF YOUR TRIANGLE?</a:t>
            </a:r>
          </a:p>
          <a:p>
            <a:pPr marL="514350" indent="-514350">
              <a:buAutoNum type="arabicParenR"/>
            </a:pPr>
            <a:r>
              <a:rPr lang="en-US"/>
              <a:t>WRITE A FEW SENTENCES ABOUT ONE THING THAT YOU CAN WORK ON TO BETTER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STATEMENT THAT FOLLOWS ANSWER </a:t>
            </a:r>
            <a:r>
              <a:rPr lang="en-US" b="1" u="sng" dirty="0"/>
              <a:t>YES</a:t>
            </a:r>
            <a:r>
              <a:rPr lang="en-US" dirty="0"/>
              <a:t> OR </a:t>
            </a:r>
            <a:r>
              <a:rPr lang="en-US" b="1" u="sng" dirty="0"/>
              <a:t>NO</a:t>
            </a:r>
            <a:r>
              <a:rPr lang="en-US" dirty="0"/>
              <a:t> ON YOUR PAPER DEPENDING UPON WHETHER THE STATEMENT IS TRUE FOR YOU.</a:t>
            </a:r>
          </a:p>
        </p:txBody>
      </p:sp>
    </p:spTree>
    <p:extLst>
      <p:ext uri="{BB962C8B-B14F-4D97-AF65-F5344CB8AC3E}">
        <p14:creationId xmlns:p14="http://schemas.microsoft.com/office/powerpoint/2010/main" val="36026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I GET AT LEAST 9 - 10 HOURS OF SLEEP EACH NIGHT.</a:t>
            </a:r>
          </a:p>
        </p:txBody>
      </p:sp>
      <p:pic>
        <p:nvPicPr>
          <p:cNvPr id="2050" name="Picture 2" descr="C:\Users\ahammock\AppData\Local\Microsoft\Windows\Temporary Internet Files\Content.IE5\0DG10ZVL\MP90040701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34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2) I EAT A WELL BALANCED DIET, INCLUDING A HEALTHY BREAKFAST EACH DAY.</a:t>
            </a:r>
          </a:p>
        </p:txBody>
      </p:sp>
      <p:pic>
        <p:nvPicPr>
          <p:cNvPr id="3074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91" y="2875744"/>
            <a:ext cx="1840871" cy="165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0060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480397"/>
            <a:ext cx="19335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695" y="3432463"/>
            <a:ext cx="23050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82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I KEEP MY BODY, TEETH, AND HAIR CLEAN.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05916"/>
            <a:ext cx="15240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86891"/>
            <a:ext cx="23622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15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4) I DO AT LEAST 60 MINUTES OF MODERATE PHYSICAL ACTIVITY EVERY DAY.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19055"/>
            <a:ext cx="2676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3479223"/>
            <a:ext cx="18383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52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5) I AVOID USING TOBACCO, ALCOHOL, AND OTHER DRUGS.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81300"/>
            <a:ext cx="282388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399"/>
            <a:ext cx="2362200" cy="217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330619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77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6) I SEE A DOCTOR AND DENTIST FOR REGULAR CHECKUPS.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2514600" cy="221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91" y="2438400"/>
            <a:ext cx="3276600" cy="267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8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456</Words>
  <Application>Microsoft Office PowerPoint</Application>
  <PresentationFormat>On-screen Show (4:3)</PresentationFormat>
  <Paragraphs>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YOUR HEALTH TRIANGLE</vt:lpstr>
      <vt:lpstr>PHYSICAL HEALTH</vt:lpstr>
      <vt:lpstr>PHYSICAL HEALTH</vt:lpstr>
      <vt:lpstr>PHYSICAL HEALTH</vt:lpstr>
      <vt:lpstr>PHYSICAL HEALTH</vt:lpstr>
      <vt:lpstr>PHYSICAL HEALTH</vt:lpstr>
      <vt:lpstr>PHYSICAL HEALTH</vt:lpstr>
      <vt:lpstr>PHYSICAL HEALTH</vt:lpstr>
      <vt:lpstr>PHYSICAL HEALTH</vt:lpstr>
      <vt:lpstr>MENTAL/EMOTIONAL HEALTH</vt:lpstr>
      <vt:lpstr>MENTAL/EMOTIONAL HEALTH</vt:lpstr>
      <vt:lpstr>MENTAL/EMOTIONAL HEALTH</vt:lpstr>
      <vt:lpstr>MENTAL/EMOTIONAL HEALTH</vt:lpstr>
      <vt:lpstr>MENTAL/EMOTIONAL HEALTH</vt:lpstr>
      <vt:lpstr>MENTAL/EMOTIONAL HEALTH</vt:lpstr>
      <vt:lpstr>MENTAL/EMOTIONAL HEALTH</vt:lpstr>
      <vt:lpstr>MENTAL/EMOTIONAL HEALTH</vt:lpstr>
      <vt:lpstr>SOCIAL HEALTH</vt:lpstr>
      <vt:lpstr>SOCIAL HEALTH</vt:lpstr>
      <vt:lpstr>SOCIAL HEALTH</vt:lpstr>
      <vt:lpstr>SOCIAL HEALTH</vt:lpstr>
      <vt:lpstr>SOCIAL HEALTH</vt:lpstr>
      <vt:lpstr>SOCIAL HEALTH</vt:lpstr>
      <vt:lpstr>SOCIAL HEALTH</vt:lpstr>
      <vt:lpstr>SOCIAL HEALTH</vt:lpstr>
      <vt:lpstr>EVALUATING YOUR RESULTS</vt:lpstr>
    </vt:vector>
  </TitlesOfParts>
  <Company>Sault Area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HEALTH TRIANGLE</dc:title>
  <dc:creator>Ann Hammock</dc:creator>
  <cp:lastModifiedBy>Ann Hammock</cp:lastModifiedBy>
  <cp:revision>17</cp:revision>
  <dcterms:created xsi:type="dcterms:W3CDTF">2014-07-27T22:28:09Z</dcterms:created>
  <dcterms:modified xsi:type="dcterms:W3CDTF">2019-01-23T12:03:07Z</dcterms:modified>
</cp:coreProperties>
</file>