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E534D782-80F0-4B69-B4FF-E852082250F8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DFAA756-4EEE-42C4-B110-69F95181E5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  <a:p>
            <a:r>
              <a:rPr lang="en-US" dirty="0"/>
              <a:t>Side Effects</a:t>
            </a:r>
          </a:p>
          <a:p>
            <a:r>
              <a:rPr lang="en-US" dirty="0"/>
              <a:t>How do you spot a fad diet?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FAD DIETS</a:t>
            </a:r>
          </a:p>
        </p:txBody>
      </p:sp>
    </p:spTree>
    <p:extLst>
      <p:ext uri="{BB962C8B-B14F-4D97-AF65-F5344CB8AC3E}">
        <p14:creationId xmlns:p14="http://schemas.microsoft.com/office/powerpoint/2010/main" val="3281874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Makes conclusions from simple study or one study not reviewed by peers, often proven false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Recommends or requires the purchase of a certain products or food to help lose weight.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Spotting a fad diet continued:</a:t>
            </a:r>
          </a:p>
        </p:txBody>
      </p:sp>
    </p:spTree>
    <p:extLst>
      <p:ext uri="{BB962C8B-B14F-4D97-AF65-F5344CB8AC3E}">
        <p14:creationId xmlns:p14="http://schemas.microsoft.com/office/powerpoint/2010/main" val="39035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900" dirty="0"/>
              <a:t>Calories burned must exceed calories consumed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900" dirty="0"/>
              <a:t>Make positive lifestyle changes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900" dirty="0"/>
              <a:t>Fad diets may result in quick weight loss at first, but most of the weight that is lost is fluid.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900" dirty="0"/>
              <a:t>Usually when the dieter comes off these diets, they gain the weight back and sometimes they regain more than what was lost.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LOSE WEIGHT?</a:t>
            </a:r>
          </a:p>
        </p:txBody>
      </p:sp>
    </p:spTree>
    <p:extLst>
      <p:ext uri="{BB962C8B-B14F-4D97-AF65-F5344CB8AC3E}">
        <p14:creationId xmlns:p14="http://schemas.microsoft.com/office/powerpoint/2010/main" val="338160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Americans spend $60 billion+ a year on diet products, such as pills, drinks and weight loss programs.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Consumers are constantly searching for the “magic diet”—one that will help them lose weight quickly and effortlessly.</a:t>
            </a:r>
          </a:p>
        </p:txBody>
      </p:sp>
    </p:spTree>
    <p:extLst>
      <p:ext uri="{BB962C8B-B14F-4D97-AF65-F5344CB8AC3E}">
        <p14:creationId xmlns:p14="http://schemas.microsoft.com/office/powerpoint/2010/main" val="594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PROMISES QUICK, EASY WEIGHT LOSS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ALLOWS YOU TO EAT YOUR FAVORITE FOODS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REQUIRES NO EXERCISE CHANGE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/>
              <a:t>CLAIMS BASED ON TESTIMONIALS, NOT SCIENCE</a:t>
            </a:r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FAD DIET?</a:t>
            </a:r>
          </a:p>
        </p:txBody>
      </p:sp>
    </p:spTree>
    <p:extLst>
      <p:ext uri="{BB962C8B-B14F-4D97-AF65-F5344CB8AC3E}">
        <p14:creationId xmlns:p14="http://schemas.microsoft.com/office/powerpoint/2010/main" val="399092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/>
              <a:t>DIET PILLS OR SUPPLEMENTS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/>
              <a:t>LAXATIVES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/>
              <a:t>MIRACLE FOODS OR DIETS LIMITING TO ONE FOOD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/>
              <a:t>LIQUID DIETS/POWER DRINKS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en-US" sz="3600" dirty="0"/>
              <a:t>FASTING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 TYPES OF FAD DIETS</a:t>
            </a:r>
          </a:p>
        </p:txBody>
      </p:sp>
    </p:spTree>
    <p:extLst>
      <p:ext uri="{BB962C8B-B14F-4D97-AF65-F5344CB8AC3E}">
        <p14:creationId xmlns:p14="http://schemas.microsoft.com/office/powerpoint/2010/main" val="355153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MAGAZINE DIETS</a:t>
            </a:r>
          </a:p>
        </p:txBody>
      </p:sp>
      <p:pic>
        <p:nvPicPr>
          <p:cNvPr id="1026" name="Picture 2" descr="Image result for weight loss magazine cover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39" y="1295400"/>
            <a:ext cx="3886199" cy="53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22252E-5132-42F8-B2A4-7A4291831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95400"/>
            <a:ext cx="4214786" cy="511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7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876800" y="728003"/>
            <a:ext cx="3611562" cy="58472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and after</a:t>
            </a:r>
          </a:p>
        </p:txBody>
      </p:sp>
    </p:spTree>
    <p:extLst>
      <p:ext uri="{BB962C8B-B14F-4D97-AF65-F5344CB8AC3E}">
        <p14:creationId xmlns:p14="http://schemas.microsoft.com/office/powerpoint/2010/main" val="169823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EFE430-9F36-4657-B297-5A2F8DB9EBF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1500" y="1600200"/>
            <a:ext cx="8000999" cy="4689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CD9B5A-518D-4F88-BB83-4F9C70D6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" y="276225"/>
            <a:ext cx="8773682" cy="1066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22E0EC-CC60-4E8D-BA9A-308FC467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633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DEHYDRATION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WEAKNESS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LIGHT-HEADEDNESS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NUTRIENT DEFICIENCIES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dirty="0"/>
              <a:t>TEMPORARY WEIGHT LOSS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EFFECTS</a:t>
            </a:r>
          </a:p>
        </p:txBody>
      </p:sp>
    </p:spTree>
    <p:extLst>
      <p:ext uri="{BB962C8B-B14F-4D97-AF65-F5344CB8AC3E}">
        <p14:creationId xmlns:p14="http://schemas.microsoft.com/office/powerpoint/2010/main" val="82387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Claims quick weight loss of more than 1 – 2 pounds per week.  Quick loss generally means quick gain.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Uses “miracle foods”.  No food can reverse the effect of overeating, nor can it “melt fat away” without exercising.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Eliminates certain foods or recommends large quantities of food or food combinations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Offers rigid, inflexible menus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Sounds too good to be true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SPOT A FAD DIET:</a:t>
            </a:r>
          </a:p>
        </p:txBody>
      </p:sp>
    </p:spTree>
    <p:extLst>
      <p:ext uri="{BB962C8B-B14F-4D97-AF65-F5344CB8AC3E}">
        <p14:creationId xmlns:p14="http://schemas.microsoft.com/office/powerpoint/2010/main" val="307443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469</TotalTime>
  <Words>300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Corbel</vt:lpstr>
      <vt:lpstr>Courier New</vt:lpstr>
      <vt:lpstr>Wingdings</vt:lpstr>
      <vt:lpstr>Mylar</vt:lpstr>
      <vt:lpstr>FAD DIETS</vt:lpstr>
      <vt:lpstr>PowerPoint Presentation</vt:lpstr>
      <vt:lpstr>WHAT IS A FAD DIET?</vt:lpstr>
      <vt:lpstr>POPULAR TYPES OF FAD DIETS</vt:lpstr>
      <vt:lpstr>MAGAZINE DIETS</vt:lpstr>
      <vt:lpstr>Before and after</vt:lpstr>
      <vt:lpstr>PowerPoint Presentation</vt:lpstr>
      <vt:lpstr>SIDE EFFECTS</vt:lpstr>
      <vt:lpstr>HOW TO SPOT A FAD DIET:</vt:lpstr>
      <vt:lpstr>Spotting a fad diet continued:</vt:lpstr>
      <vt:lpstr>WANT TO LOSE WEIGHT?</vt:lpstr>
    </vt:vector>
  </TitlesOfParts>
  <Company>Sault Area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FAD DIETS</dc:title>
  <dc:creator>Ann Hammock</dc:creator>
  <cp:lastModifiedBy>Ann Hammock</cp:lastModifiedBy>
  <cp:revision>15</cp:revision>
  <dcterms:created xsi:type="dcterms:W3CDTF">2014-09-06T13:25:44Z</dcterms:created>
  <dcterms:modified xsi:type="dcterms:W3CDTF">2019-02-18T12:25:20Z</dcterms:modified>
</cp:coreProperties>
</file>