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57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1F9BF-5A93-4E20-89B7-D895FD9A9081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54097-106F-4EFE-B33B-17ECF186566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1F9BF-5A93-4E20-89B7-D895FD9A9081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54097-106F-4EFE-B33B-17ECF18656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1F9BF-5A93-4E20-89B7-D895FD9A9081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54097-106F-4EFE-B33B-17ECF18656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1F9BF-5A93-4E20-89B7-D895FD9A9081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54097-106F-4EFE-B33B-17ECF18656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1F9BF-5A93-4E20-89B7-D895FD9A9081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54097-106F-4EFE-B33B-17ECF186566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1F9BF-5A93-4E20-89B7-D895FD9A9081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54097-106F-4EFE-B33B-17ECF18656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1F9BF-5A93-4E20-89B7-D895FD9A9081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54097-106F-4EFE-B33B-17ECF186566E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1F9BF-5A93-4E20-89B7-D895FD9A9081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54097-106F-4EFE-B33B-17ECF18656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1F9BF-5A93-4E20-89B7-D895FD9A9081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54097-106F-4EFE-B33B-17ECF18656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1F9BF-5A93-4E20-89B7-D895FD9A9081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54097-106F-4EFE-B33B-17ECF186566E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1F9BF-5A93-4E20-89B7-D895FD9A9081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54097-106F-4EFE-B33B-17ECF18656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2A51F9BF-5A93-4E20-89B7-D895FD9A9081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0554097-106F-4EFE-B33B-17ECF186566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CARDIOVASCULAR DISEASE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u="sng" dirty="0"/>
              <a:t>DISEASE THAT AFFECTS THE HEART OR BLOOD VESSELS</a:t>
            </a:r>
          </a:p>
        </p:txBody>
      </p:sp>
    </p:spTree>
    <p:extLst>
      <p:ext uri="{BB962C8B-B14F-4D97-AF65-F5344CB8AC3E}">
        <p14:creationId xmlns:p14="http://schemas.microsoft.com/office/powerpoint/2010/main" val="7651418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CVD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/>
              <a:t>Hypertension--high blood pressure</a:t>
            </a:r>
          </a:p>
          <a:p>
            <a:pPr lvl="1"/>
            <a:r>
              <a:rPr lang="en-US" dirty="0"/>
              <a:t>Risk factor for other types of CVD</a:t>
            </a:r>
          </a:p>
          <a:p>
            <a:pPr lvl="1"/>
            <a:r>
              <a:rPr lang="en-US" dirty="0"/>
              <a:t>Called the “silent killer”</a:t>
            </a:r>
          </a:p>
          <a:p>
            <a:pPr lvl="1"/>
            <a:r>
              <a:rPr lang="en-US" dirty="0"/>
              <a:t>More common over age 35</a:t>
            </a:r>
          </a:p>
          <a:p>
            <a:pPr lvl="1"/>
            <a:r>
              <a:rPr lang="en-US" dirty="0"/>
              <a:t>One-third of adults have it</a:t>
            </a:r>
          </a:p>
          <a:p>
            <a:pPr lvl="1"/>
            <a:r>
              <a:rPr lang="en-US" dirty="0"/>
              <a:t>Manage weight, get adequate physical activity, and eat a nutritious diet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8622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CONT.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/>
              <a:t>ATHEROSCLEROSIS</a:t>
            </a:r>
          </a:p>
          <a:p>
            <a:pPr lvl="1"/>
            <a:r>
              <a:rPr lang="en-US" u="sng" dirty="0"/>
              <a:t>BUILD UP OF PLAQUE ON ARTERY WALLS</a:t>
            </a:r>
          </a:p>
          <a:p>
            <a:pPr lvl="1"/>
            <a:r>
              <a:rPr lang="en-US" dirty="0"/>
              <a:t>CAUSES ARTERIOSCLEROSIS-HARDENED ARTERIES </a:t>
            </a:r>
          </a:p>
          <a:p>
            <a:pPr lvl="1"/>
            <a:r>
              <a:rPr lang="en-US" dirty="0"/>
              <a:t>MAIN CAUSE IS UNHEALTHY FOOD CHOICES—EATING FATTY FOODS</a:t>
            </a:r>
          </a:p>
        </p:txBody>
      </p:sp>
    </p:spTree>
    <p:extLst>
      <p:ext uri="{BB962C8B-B14F-4D97-AF65-F5344CB8AC3E}">
        <p14:creationId xmlns:p14="http://schemas.microsoft.com/office/powerpoint/2010/main" val="251634775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DISEASES OF THE HEART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u="sng" dirty="0"/>
              <a:t>ANGINA PECTORIS</a:t>
            </a:r>
            <a:r>
              <a:rPr lang="en-US" dirty="0"/>
              <a:t>—</a:t>
            </a:r>
            <a:r>
              <a:rPr lang="en-US" u="sng" dirty="0"/>
              <a:t>chest pain from the heart not getting enough oxygen</a:t>
            </a:r>
            <a:r>
              <a:rPr lang="en-US" dirty="0"/>
              <a:t>, usually caused by atherosclerosis</a:t>
            </a:r>
          </a:p>
          <a:p>
            <a:r>
              <a:rPr lang="en-US" u="sng" dirty="0"/>
              <a:t>ARRHYTHMIAS</a:t>
            </a:r>
            <a:r>
              <a:rPr lang="en-US" dirty="0"/>
              <a:t>—</a:t>
            </a:r>
            <a:r>
              <a:rPr lang="en-US" u="sng" dirty="0"/>
              <a:t>irregular heartbeats</a:t>
            </a:r>
            <a:r>
              <a:rPr lang="en-US" dirty="0"/>
              <a:t>, ventricular fibrillation is most common cause of cardiac arrest</a:t>
            </a:r>
          </a:p>
          <a:p>
            <a:r>
              <a:rPr lang="en-US" u="sng" dirty="0"/>
              <a:t>HEART ATTACK</a:t>
            </a:r>
            <a:r>
              <a:rPr lang="en-US" dirty="0"/>
              <a:t>—</a:t>
            </a:r>
            <a:r>
              <a:rPr lang="en-US" u="sng" dirty="0"/>
              <a:t>occurs when a reduced or blocked blood supply damages the heart muscle</a:t>
            </a:r>
          </a:p>
          <a:p>
            <a:r>
              <a:rPr lang="en-US" u="sng" dirty="0"/>
              <a:t>CONGESTIVE HEART FAILURE</a:t>
            </a:r>
            <a:r>
              <a:rPr lang="en-US" dirty="0"/>
              <a:t>—</a:t>
            </a:r>
            <a:r>
              <a:rPr lang="en-US" u="sng" dirty="0"/>
              <a:t>occurs when the heart weakens</a:t>
            </a:r>
            <a:r>
              <a:rPr lang="en-US" dirty="0"/>
              <a:t> and can no longer maintain its regular pumping rate and force, cannot be cured</a:t>
            </a:r>
          </a:p>
        </p:txBody>
      </p:sp>
    </p:spTree>
    <p:extLst>
      <p:ext uri="{BB962C8B-B14F-4D97-AF65-F5344CB8AC3E}">
        <p14:creationId xmlns:p14="http://schemas.microsoft.com/office/powerpoint/2010/main" val="81931933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ONE LAST TYPE…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/>
              <a:t>STROKE</a:t>
            </a:r>
            <a:r>
              <a:rPr lang="en-US" dirty="0"/>
              <a:t>—</a:t>
            </a:r>
            <a:r>
              <a:rPr lang="en-US" u="sng" dirty="0"/>
              <a:t>acute injury in which blood flow to the brain is interrupted</a:t>
            </a:r>
          </a:p>
          <a:p>
            <a:r>
              <a:rPr lang="en-US" dirty="0"/>
              <a:t>Warning Signs: severe headache, numbness to one side of the body, confusion, trouble walking, dizziness, and trouble seeing out of one or both eyes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40D3056-E9BF-466C-B1B1-6705E11E2F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1600" y="3733800"/>
            <a:ext cx="3377306" cy="1938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861263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CONTROLLABLE RISK FACTORS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TOBACCO USE</a:t>
            </a:r>
          </a:p>
          <a:p>
            <a:r>
              <a:rPr lang="en-US" dirty="0"/>
              <a:t>HIGH BLOOD PRESSURE</a:t>
            </a:r>
          </a:p>
          <a:p>
            <a:r>
              <a:rPr lang="en-US" dirty="0"/>
              <a:t>HIGH CHOLESTEROL</a:t>
            </a:r>
          </a:p>
          <a:p>
            <a:r>
              <a:rPr lang="en-US" dirty="0"/>
              <a:t>PHYSICAL INACTIVITY</a:t>
            </a:r>
          </a:p>
          <a:p>
            <a:r>
              <a:rPr lang="en-US" dirty="0"/>
              <a:t>EXCESS WEIGHT</a:t>
            </a:r>
          </a:p>
          <a:p>
            <a:r>
              <a:rPr lang="en-US" dirty="0"/>
              <a:t>STRESS</a:t>
            </a:r>
          </a:p>
          <a:p>
            <a:r>
              <a:rPr lang="en-US" dirty="0"/>
              <a:t>ALCOHOL AND DRUG USE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1344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RISK FACTORS OUT OF OUR CONTROL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HEREDITY</a:t>
            </a:r>
          </a:p>
          <a:p>
            <a:r>
              <a:rPr lang="en-US" dirty="0"/>
              <a:t>GENDER—MEN HAVE GREATER RISK</a:t>
            </a:r>
          </a:p>
          <a:p>
            <a:r>
              <a:rPr lang="en-US" dirty="0"/>
              <a:t>AGE—INCREASES AS YOU GET OLDER, 80 % OF PEOPLE WHO DIE FROM CVD ARE 65 OR OLDER</a:t>
            </a:r>
          </a:p>
        </p:txBody>
      </p:sp>
    </p:spTree>
    <p:extLst>
      <p:ext uri="{BB962C8B-B14F-4D97-AF65-F5344CB8AC3E}">
        <p14:creationId xmlns:p14="http://schemas.microsoft.com/office/powerpoint/2010/main" val="181982882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YOU NEED TO KNOW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HEART DISEASE </a:t>
            </a:r>
            <a:r>
              <a:rPr lang="en-US" dirty="0"/>
              <a:t>IS THE LEADING CAUSE OF DEATH FOR ADULTS IN THE U.S.</a:t>
            </a:r>
          </a:p>
          <a:p>
            <a:r>
              <a:rPr lang="en-US" dirty="0"/>
              <a:t>CVD CAN START TO DEVELOP DURING ADOLESCENCE</a:t>
            </a:r>
          </a:p>
          <a:p>
            <a:r>
              <a:rPr lang="en-US" dirty="0"/>
              <a:t>KNOWING RISK FACTORS CAN HELP YOU MAKE A COMMITMENT TO REDUCE YOUR RISK</a:t>
            </a:r>
          </a:p>
        </p:txBody>
      </p:sp>
    </p:spTree>
    <p:extLst>
      <p:ext uri="{BB962C8B-B14F-4D97-AF65-F5344CB8AC3E}">
        <p14:creationId xmlns:p14="http://schemas.microsoft.com/office/powerpoint/2010/main" val="115019767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354</TotalTime>
  <Words>292</Words>
  <Application>Microsoft Office PowerPoint</Application>
  <PresentationFormat>On-screen Show (4:3)</PresentationFormat>
  <Paragraphs>38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Impact</vt:lpstr>
      <vt:lpstr>Times New Roman</vt:lpstr>
      <vt:lpstr>NewsPrint</vt:lpstr>
      <vt:lpstr>CARDIOVASCULAR DISEASE</vt:lpstr>
      <vt:lpstr>TYPES OF CVD</vt:lpstr>
      <vt:lpstr>TYPES CONT.</vt:lpstr>
      <vt:lpstr>DISEASES OF THE HEART</vt:lpstr>
      <vt:lpstr>ONE LAST TYPE…</vt:lpstr>
      <vt:lpstr>CONTROLLABLE RISK FACTORS</vt:lpstr>
      <vt:lpstr>RISK FACTORS OUT OF OUR CONTROL</vt:lpstr>
      <vt:lpstr>WHAT YOU NEED TO KNOW</vt:lpstr>
    </vt:vector>
  </TitlesOfParts>
  <Company>Sault Area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CARDIOVASCULAR DISEASE</dc:title>
  <dc:creator>Ann Hammock</dc:creator>
  <cp:lastModifiedBy>Ann Hammock</cp:lastModifiedBy>
  <cp:revision>9</cp:revision>
  <dcterms:created xsi:type="dcterms:W3CDTF">2014-09-20T20:46:38Z</dcterms:created>
  <dcterms:modified xsi:type="dcterms:W3CDTF">2019-02-28T11:57:34Z</dcterms:modified>
</cp:coreProperties>
</file>